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나눔바른고딕" panose="020B0603020101020101" pitchFamily="50" charset="-127"/>
      <p:regular r:id="rId19"/>
    </p:embeddedFont>
    <p:embeddedFont>
      <p:font typeface="나눔명조" panose="020206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구한 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04875"/>
            <a:ext cx="7408818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 algn="just">
              <a:lnSpc>
                <a:spcPts val="7839"/>
              </a:lnSpc>
              <a:buFont typeface="Arial"/>
              <a:buChar char="•"/>
            </a:pP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이유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6818815"/>
            <a:ext cx="8411927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>
              <a:lnSpc>
                <a:spcPts val="3945"/>
              </a:lnSpc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lnSpc>
                <a:spcPts val="3945"/>
              </a:lnSpc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>
              <a:lnSpc>
                <a:spcPts val="3945"/>
              </a:lnSpc>
            </a:pP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등장 효과를 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709</Words>
  <Application>Microsoft Office PowerPoint</Application>
  <PresentationFormat>사용자 지정</PresentationFormat>
  <Paragraphs>123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나눔바른고딕</vt:lpstr>
      <vt:lpstr>나눔명조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dc:creator>Administrator</dc:creator>
  <cp:lastModifiedBy>user</cp:lastModifiedBy>
  <cp:revision>16</cp:revision>
  <dcterms:created xsi:type="dcterms:W3CDTF">2006-08-16T00:00:00Z</dcterms:created>
  <dcterms:modified xsi:type="dcterms:W3CDTF">2023-03-30T03:18:01Z</dcterms:modified>
  <dc:identifier>DAFekAUChjg</dc:identifier>
</cp:coreProperties>
</file>